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1" r:id="rId5"/>
    <p:sldId id="260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E4408-31DD-524A-8BFF-B54756F0F657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A301-FA67-2144-B3B4-E89A0F5A3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8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5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3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4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5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32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57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12A0-4210-E94C-BD0A-781E01D97AFC}" type="datetimeFigureOut">
              <a:rPr lang="en-US" smtClean="0"/>
              <a:t>28/02/19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cotswoldjam-logo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" y="0"/>
            <a:ext cx="1426517" cy="811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69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Raspberry Pi</a:t>
            </a:r>
            <a:br>
              <a:rPr lang="en-GB" dirty="0" smtClean="0"/>
            </a:br>
            <a:r>
              <a:rPr lang="en-GB" dirty="0" smtClean="0"/>
              <a:t>Individually Addressable LEDs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Cotswold Raspberry Jam</a:t>
            </a:r>
          </a:p>
          <a:p>
            <a:r>
              <a:rPr lang="en-GB" dirty="0" smtClean="0"/>
              <a:t>Saturday 2</a:t>
            </a:r>
            <a:r>
              <a:rPr lang="en-GB" baseline="30000" dirty="0" smtClean="0"/>
              <a:t>nd</a:t>
            </a:r>
            <a:r>
              <a:rPr lang="en-GB" dirty="0" smtClean="0"/>
              <a:t> March 2019</a:t>
            </a:r>
            <a:endParaRPr lang="en-GB" dirty="0"/>
          </a:p>
        </p:txBody>
      </p:sp>
      <p:pic>
        <p:nvPicPr>
          <p:cNvPr id="4" name="Picture 3" descr="cotswoldjam-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65" y="162105"/>
            <a:ext cx="3012440" cy="1805305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90" y="4955394"/>
            <a:ext cx="2536809" cy="1902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32" y="1082837"/>
            <a:ext cx="2742862" cy="1769146"/>
          </a:xfrm>
          <a:prstGeom prst="rect">
            <a:avLst/>
          </a:prstGeom>
        </p:spPr>
      </p:pic>
      <p:pic>
        <p:nvPicPr>
          <p:cNvPr id="5" name="Picture 4" descr="IMG_409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3260"/>
            <a:ext cx="2352985" cy="176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972" y="5162863"/>
            <a:ext cx="2742693" cy="1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ws2811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3" y="3833059"/>
            <a:ext cx="2842933" cy="2842933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t="2313" b="2313"/>
          <a:stretch>
            <a:fillRect/>
          </a:stretch>
        </p:blipFill>
        <p:spPr>
          <a:xfrm>
            <a:off x="3519980" y="4504846"/>
            <a:ext cx="3163919" cy="174003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78" y="1090534"/>
            <a:ext cx="4342021" cy="3024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41" y="4580839"/>
            <a:ext cx="1881803" cy="18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LED is actually 3</a:t>
            </a:r>
          </a:p>
          <a:p>
            <a:pPr lvl="1"/>
            <a:r>
              <a:rPr lang="en-GB" dirty="0" smtClean="0"/>
              <a:t>RED</a:t>
            </a:r>
          </a:p>
          <a:p>
            <a:pPr lvl="1"/>
            <a:r>
              <a:rPr lang="en-GB" dirty="0" smtClean="0"/>
              <a:t>GREEN</a:t>
            </a:r>
          </a:p>
          <a:p>
            <a:pPr lvl="1"/>
            <a:r>
              <a:rPr lang="en-GB" dirty="0" smtClean="0"/>
              <a:t>BLUE</a:t>
            </a:r>
          </a:p>
          <a:p>
            <a:r>
              <a:rPr lang="en-GB" dirty="0" smtClean="0"/>
              <a:t>Individually set each R G B to brightness between 0 and 255</a:t>
            </a:r>
          </a:p>
          <a:p>
            <a:r>
              <a:rPr lang="en-GB" dirty="0" smtClean="0"/>
              <a:t>Each colour LED takes 8 bits</a:t>
            </a:r>
          </a:p>
          <a:p>
            <a:r>
              <a:rPr lang="en-GB" dirty="0" smtClean="0"/>
              <a:t>Each bulb (3 colours) takes 3 x 8 bits = 24 bits</a:t>
            </a:r>
          </a:p>
        </p:txBody>
      </p:sp>
      <p:pic>
        <p:nvPicPr>
          <p:cNvPr id="4" name="Picture 3" descr="Screen Shot 2019-02-10 at 14.1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98" y="1185531"/>
            <a:ext cx="3941602" cy="25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6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LEDs Eat data !</a:t>
            </a:r>
            <a:endParaRPr lang="en-GB" dirty="0"/>
          </a:p>
        </p:txBody>
      </p:sp>
      <p:pic>
        <p:nvPicPr>
          <p:cNvPr id="8" name="Picture 7" descr="Screen Shot 2019-02-10 at 14.1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" y="1567157"/>
            <a:ext cx="6769100" cy="2199982"/>
          </a:xfrm>
          <a:prstGeom prst="rect">
            <a:avLst/>
          </a:prstGeom>
        </p:spPr>
      </p:pic>
      <p:pic>
        <p:nvPicPr>
          <p:cNvPr id="7" name="Content Placeholder 6" descr="Screen Shot 2019-02-10 at 14.19.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5884"/>
          <a:stretch>
            <a:fillRect/>
          </a:stretch>
        </p:blipFill>
        <p:spPr>
          <a:xfrm>
            <a:off x="3283328" y="3532742"/>
            <a:ext cx="5403472" cy="2971701"/>
          </a:xfrm>
        </p:spPr>
      </p:pic>
      <p:sp>
        <p:nvSpPr>
          <p:cNvPr id="3" name="Rectangle 2"/>
          <p:cNvSpPr/>
          <p:nvPr/>
        </p:nvSpPr>
        <p:spPr>
          <a:xfrm>
            <a:off x="310768" y="1567157"/>
            <a:ext cx="1405210" cy="9321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107676" y="4228621"/>
            <a:ext cx="2688815" cy="4744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702465" y="1570947"/>
            <a:ext cx="1688955" cy="9321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91420" y="1567157"/>
            <a:ext cx="1688955" cy="9321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107676" y="4855516"/>
            <a:ext cx="2688815" cy="4744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107676" y="5470547"/>
            <a:ext cx="2688815" cy="4744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07676" y="6150828"/>
            <a:ext cx="2688815" cy="4744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093886" y="1570947"/>
            <a:ext cx="1405210" cy="9321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829358" y="4330455"/>
            <a:ext cx="192899" cy="235159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045775" y="4330455"/>
            <a:ext cx="192899" cy="235159"/>
          </a:xfrm>
          <a:prstGeom prst="rect">
            <a:avLst/>
          </a:prstGeom>
          <a:solidFill>
            <a:srgbClr val="008000"/>
          </a:solidFill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238674" y="4330455"/>
            <a:ext cx="192899" cy="235159"/>
          </a:xfrm>
          <a:prstGeom prst="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421438" y="3070615"/>
            <a:ext cx="192899" cy="235159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637855" y="3070615"/>
            <a:ext cx="192899" cy="235159"/>
          </a:xfrm>
          <a:prstGeom prst="rect">
            <a:avLst/>
          </a:prstGeom>
          <a:solidFill>
            <a:srgbClr val="008000"/>
          </a:solidFill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830754" y="3070615"/>
            <a:ext cx="192899" cy="235159"/>
          </a:xfrm>
          <a:prstGeom prst="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708400" y="4243519"/>
            <a:ext cx="853440" cy="4595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0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Go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5200" dirty="0"/>
              <a:t>PLEASE</a:t>
            </a:r>
            <a:endParaRPr lang="en-GB" sz="5200" dirty="0" smtClean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Make </a:t>
            </a:r>
            <a:r>
              <a:rPr lang="en-GB" dirty="0" smtClean="0"/>
              <a:t>sure the Pi is turned off</a:t>
            </a:r>
          </a:p>
          <a:p>
            <a:pPr marL="0" indent="0" algn="ctr">
              <a:buNone/>
            </a:pPr>
            <a:r>
              <a:rPr lang="en-GB" i="1" dirty="0" smtClean="0">
                <a:solidFill>
                  <a:srgbClr val="FF0000"/>
                </a:solidFill>
              </a:rPr>
              <a:t>before</a:t>
            </a:r>
            <a:r>
              <a:rPr lang="en-GB" dirty="0" smtClean="0"/>
              <a:t> you start wiring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&amp;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Get your wiring checked</a:t>
            </a:r>
          </a:p>
          <a:p>
            <a:pPr marL="0" indent="0" algn="ctr">
              <a:buNone/>
            </a:pPr>
            <a:r>
              <a:rPr lang="en-GB" i="1" dirty="0" smtClean="0">
                <a:solidFill>
                  <a:srgbClr val="FF0000"/>
                </a:solidFill>
              </a:rPr>
              <a:t>before</a:t>
            </a:r>
            <a:r>
              <a:rPr lang="en-GB" dirty="0" smtClean="0"/>
              <a:t> you turn the Pi 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23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mytest.py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board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</a:t>
            </a:r>
            <a:r>
              <a:rPr lang="en-GB" sz="1600" dirty="0" err="1">
                <a:latin typeface="Courier New"/>
                <a:cs typeface="Courier New"/>
              </a:rPr>
              <a:t>neopixel</a:t>
            </a: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import time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 = </a:t>
            </a:r>
            <a:r>
              <a:rPr lang="en-GB" sz="1600" dirty="0" err="1">
                <a:latin typeface="Courier New"/>
                <a:cs typeface="Courier New"/>
              </a:rPr>
              <a:t>neopixel.NeoPixel</a:t>
            </a:r>
            <a:r>
              <a:rPr lang="en-GB" sz="1600" dirty="0">
                <a:latin typeface="Courier New"/>
                <a:cs typeface="Courier New"/>
              </a:rPr>
              <a:t>(board.D18, 3, </a:t>
            </a:r>
            <a:r>
              <a:rPr lang="en-GB" sz="1600" dirty="0" err="1">
                <a:latin typeface="Courier New"/>
                <a:cs typeface="Courier New"/>
              </a:rPr>
              <a:t>auto_write</a:t>
            </a:r>
            <a:r>
              <a:rPr lang="en-GB" sz="1600" dirty="0">
                <a:latin typeface="Courier New"/>
                <a:cs typeface="Courier New"/>
              </a:rPr>
              <a:t>=False)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pixels[0] = (255, 0, 0)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pixels[1] = (0, 255, 0)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pixels[2] = (0, 0, 255)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pixels.show</a:t>
            </a:r>
            <a:r>
              <a:rPr lang="en-GB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time.sleep</a:t>
            </a:r>
            <a:r>
              <a:rPr lang="en-GB" sz="1600" dirty="0">
                <a:latin typeface="Courier New"/>
                <a:cs typeface="Courier New"/>
              </a:rPr>
              <a:t>(2)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pixels.fill</a:t>
            </a:r>
            <a:r>
              <a:rPr lang="en-GB" sz="1600" dirty="0">
                <a:latin typeface="Courier New"/>
                <a:cs typeface="Courier New"/>
              </a:rPr>
              <a:t>((0, 0, 0))</a:t>
            </a:r>
          </a:p>
          <a:p>
            <a:pPr marL="0" indent="0">
              <a:buNone/>
            </a:pPr>
            <a:r>
              <a:rPr lang="en-GB" sz="1600" dirty="0" err="1">
                <a:latin typeface="Courier New"/>
                <a:cs typeface="Courier New"/>
              </a:rPr>
              <a:t>pixels.show</a:t>
            </a:r>
            <a:r>
              <a:rPr lang="en-GB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0878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Traffic 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04512"/>
            <a:ext cx="8229600" cy="2721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>
                <a:latin typeface="Courier New"/>
                <a:cs typeface="Courier New"/>
              </a:rPr>
              <a:t>while True:</a:t>
            </a: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 </a:t>
            </a:r>
            <a:r>
              <a:rPr lang="en-GB" sz="1600" dirty="0" smtClean="0">
                <a:latin typeface="Courier New"/>
                <a:cs typeface="Courier New"/>
              </a:rPr>
              <a:t>   </a:t>
            </a:r>
            <a:r>
              <a:rPr lang="en-GB" sz="1600" dirty="0" smtClean="0">
                <a:latin typeface="Courier New"/>
                <a:cs typeface="Courier New"/>
              </a:rPr>
              <a:t>pixels</a:t>
            </a:r>
            <a:r>
              <a:rPr lang="en-GB" sz="1600" dirty="0">
                <a:latin typeface="Courier New"/>
                <a:cs typeface="Courier New"/>
              </a:rPr>
              <a:t>[0] = (255, 0, 0)</a:t>
            </a:r>
          </a:p>
          <a:p>
            <a:pPr marL="0" indent="0">
              <a:buNone/>
            </a:pPr>
            <a:r>
              <a:rPr lang="en-GB" sz="1600" dirty="0" smtClean="0">
                <a:latin typeface="Courier New"/>
                <a:cs typeface="Courier New"/>
              </a:rPr>
              <a:t>    pixels</a:t>
            </a:r>
            <a:r>
              <a:rPr lang="en-GB" sz="1600" dirty="0">
                <a:latin typeface="Courier New"/>
                <a:cs typeface="Courier New"/>
              </a:rPr>
              <a:t>[1] = (0, </a:t>
            </a:r>
            <a:r>
              <a:rPr lang="en-GB" sz="1600" dirty="0">
                <a:latin typeface="Courier New"/>
                <a:cs typeface="Courier New"/>
              </a:rPr>
              <a:t>0</a:t>
            </a:r>
            <a:r>
              <a:rPr lang="en-GB" sz="1600" dirty="0" smtClean="0">
                <a:latin typeface="Courier New"/>
                <a:cs typeface="Courier New"/>
              </a:rPr>
              <a:t>, </a:t>
            </a:r>
            <a:r>
              <a:rPr lang="en-GB" sz="1600" dirty="0">
                <a:latin typeface="Courier New"/>
                <a:cs typeface="Courier New"/>
              </a:rPr>
              <a:t>0)</a:t>
            </a:r>
          </a:p>
          <a:p>
            <a:pPr marL="0" indent="0">
              <a:buNone/>
            </a:pPr>
            <a:r>
              <a:rPr lang="en-GB" sz="1600" dirty="0" smtClean="0">
                <a:latin typeface="Courier New"/>
                <a:cs typeface="Courier New"/>
              </a:rPr>
              <a:t>    pixels</a:t>
            </a:r>
            <a:r>
              <a:rPr lang="en-GB" sz="1600" dirty="0">
                <a:latin typeface="Courier New"/>
                <a:cs typeface="Courier New"/>
              </a:rPr>
              <a:t>[2] = (0, 0, </a:t>
            </a:r>
            <a:r>
              <a:rPr lang="en-GB" sz="1600" dirty="0" smtClean="0">
                <a:latin typeface="Courier New"/>
                <a:cs typeface="Courier New"/>
              </a:rPr>
              <a:t>0)</a:t>
            </a: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 smtClean="0">
                <a:latin typeface="Courier New"/>
                <a:cs typeface="Courier New"/>
              </a:rPr>
              <a:t>    </a:t>
            </a:r>
            <a:r>
              <a:rPr lang="en-GB" sz="1600" dirty="0" err="1" smtClean="0">
                <a:latin typeface="Courier New"/>
                <a:cs typeface="Courier New"/>
              </a:rPr>
              <a:t>pixels.show</a:t>
            </a:r>
            <a:r>
              <a:rPr lang="en-GB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 </a:t>
            </a:r>
            <a:r>
              <a:rPr lang="en-GB" sz="1600" dirty="0" smtClean="0">
                <a:latin typeface="Courier New"/>
                <a:cs typeface="Courier New"/>
              </a:rPr>
              <a:t>   </a:t>
            </a:r>
            <a:r>
              <a:rPr lang="en-GB" sz="1600" dirty="0" err="1" smtClean="0">
                <a:latin typeface="Courier New"/>
                <a:cs typeface="Courier New"/>
              </a:rPr>
              <a:t>time.sleep</a:t>
            </a:r>
            <a:r>
              <a:rPr lang="en-GB" sz="1600" dirty="0" smtClean="0">
                <a:latin typeface="Courier New"/>
                <a:cs typeface="Courier New"/>
              </a:rPr>
              <a:t>(10)</a:t>
            </a: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GB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>
                <a:latin typeface="Courier New"/>
                <a:cs typeface="Courier New"/>
              </a:rPr>
              <a:t> </a:t>
            </a:r>
            <a:r>
              <a:rPr lang="en-GB" sz="1600" dirty="0" smtClean="0">
                <a:latin typeface="Courier New"/>
                <a:cs typeface="Courier New"/>
              </a:rPr>
              <a:t>  </a:t>
            </a:r>
            <a:r>
              <a:rPr lang="en-GB" sz="1600" dirty="0">
                <a:latin typeface="Courier New"/>
                <a:cs typeface="Courier New"/>
              </a:rPr>
              <a:t> </a:t>
            </a:r>
            <a:r>
              <a:rPr lang="en-GB" sz="16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en-GB" sz="1600" dirty="0">
              <a:latin typeface="Courier New"/>
              <a:cs typeface="Courier New"/>
            </a:endParaRPr>
          </a:p>
        </p:txBody>
      </p:sp>
      <p:pic>
        <p:nvPicPr>
          <p:cNvPr id="4" name="Picture 3" descr="K Traffic Light Tim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18" y="1417639"/>
            <a:ext cx="5168782" cy="23111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243412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146</Words>
  <Application>Microsoft Macintosh PowerPoint</Application>
  <PresentationFormat>On-screen Show (4:3)</PresentationFormat>
  <Paragraphs>50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Raspberry Pi Individually Addressable LEDs</vt:lpstr>
      <vt:lpstr>ws2811</vt:lpstr>
      <vt:lpstr>RGB</vt:lpstr>
      <vt:lpstr>The LEDs Eat data !</vt:lpstr>
      <vt:lpstr>Let’s Go</vt:lpstr>
      <vt:lpstr>mytest.py</vt:lpstr>
      <vt:lpstr>Traffic lights</vt:lpstr>
    </vt:vector>
  </TitlesOfParts>
  <Company>RainStor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Distance Measuring</dc:title>
  <dc:creator>Jonathan Teague</dc:creator>
  <cp:lastModifiedBy>Jonathan Teague</cp:lastModifiedBy>
  <cp:revision>21</cp:revision>
  <dcterms:created xsi:type="dcterms:W3CDTF">2017-01-15T14:34:31Z</dcterms:created>
  <dcterms:modified xsi:type="dcterms:W3CDTF">2019-02-28T20:37:28Z</dcterms:modified>
</cp:coreProperties>
</file>